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3" d="100"/>
          <a:sy n="73" d="100"/>
        </p:scale>
        <p:origin x="-182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2D003B5-C541-844E-AC54-B0942CC87C2C}" type="datetimeFigureOut">
              <a:rPr lang="en-US" smtClean="0"/>
              <a:t>11/20/14</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2CB688A2-25D0-F344-B9DC-25A18E760C52}"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D003B5-C541-844E-AC54-B0942CC87C2C}" type="datetimeFigureOut">
              <a:rPr lang="en-US" smtClean="0"/>
              <a:t>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B688A2-25D0-F344-B9DC-25A18E760C5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D003B5-C541-844E-AC54-B0942CC87C2C}" type="datetimeFigureOut">
              <a:rPr lang="en-US" smtClean="0"/>
              <a:t>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B688A2-25D0-F344-B9DC-25A18E760C5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D003B5-C541-844E-AC54-B0942CC87C2C}" type="datetimeFigureOut">
              <a:rPr lang="en-US" smtClean="0"/>
              <a:t>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B688A2-25D0-F344-B9DC-25A18E760C5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2D003B5-C541-844E-AC54-B0942CC87C2C}" type="datetimeFigureOut">
              <a:rPr lang="en-US" smtClean="0"/>
              <a:t>11/20/14</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B688A2-25D0-F344-B9DC-25A18E760C52}"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2D003B5-C541-844E-AC54-B0942CC87C2C}" type="datetimeFigureOut">
              <a:rPr lang="en-US" smtClean="0"/>
              <a:t>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B688A2-25D0-F344-B9DC-25A18E760C5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2D003B5-C541-844E-AC54-B0942CC87C2C}" type="datetimeFigureOut">
              <a:rPr lang="en-US" smtClean="0"/>
              <a:t>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B688A2-25D0-F344-B9DC-25A18E760C5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D003B5-C541-844E-AC54-B0942CC87C2C}" type="datetimeFigureOut">
              <a:rPr lang="en-US" smtClean="0"/>
              <a:t>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B688A2-25D0-F344-B9DC-25A18E760C5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2D003B5-C541-844E-AC54-B0942CC87C2C}" type="datetimeFigureOut">
              <a:rPr lang="en-US" smtClean="0"/>
              <a:t>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B688A2-25D0-F344-B9DC-25A18E760C5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2D003B5-C541-844E-AC54-B0942CC87C2C}" type="datetimeFigureOut">
              <a:rPr lang="en-US" smtClean="0"/>
              <a:t>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B688A2-25D0-F344-B9DC-25A18E760C52}"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5" name="Date Placeholder 4"/>
          <p:cNvSpPr>
            <a:spLocks noGrp="1"/>
          </p:cNvSpPr>
          <p:nvPr>
            <p:ph type="dt" sz="half" idx="10"/>
          </p:nvPr>
        </p:nvSpPr>
        <p:spPr/>
        <p:txBody>
          <a:bodyPr/>
          <a:lstStyle/>
          <a:p>
            <a:fld id="{E2D003B5-C541-844E-AC54-B0942CC87C2C}" type="datetimeFigureOut">
              <a:rPr lang="en-US" smtClean="0"/>
              <a:t>11/20/14</a:t>
            </a:fld>
            <a:endParaRPr lang="en-US"/>
          </a:p>
        </p:txBody>
      </p:sp>
      <p:sp>
        <p:nvSpPr>
          <p:cNvPr id="7" name="Slide Number Placeholder 6"/>
          <p:cNvSpPr>
            <a:spLocks noGrp="1"/>
          </p:cNvSpPr>
          <p:nvPr>
            <p:ph type="sldNum" sz="quarter" idx="12"/>
          </p:nvPr>
        </p:nvSpPr>
        <p:spPr/>
        <p:txBody>
          <a:bodyPr/>
          <a:lstStyle/>
          <a:p>
            <a:fld id="{2CB688A2-25D0-F344-B9DC-25A18E760C52}"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E2D003B5-C541-844E-AC54-B0942CC87C2C}" type="datetimeFigureOut">
              <a:rPr lang="en-US" smtClean="0"/>
              <a:t>11/20/14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2CB688A2-25D0-F344-B9DC-25A18E760C52}"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108200" y="177800"/>
            <a:ext cx="4914900" cy="6489700"/>
          </a:xfrm>
          <a:prstGeom prst="rect">
            <a:avLst/>
          </a:prstGeom>
        </p:spPr>
      </p:pic>
    </p:spTree>
    <p:extLst>
      <p:ext uri="{BB962C8B-B14F-4D97-AF65-F5344CB8AC3E}">
        <p14:creationId xmlns:p14="http://schemas.microsoft.com/office/powerpoint/2010/main" val="2080493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1182" y="539247"/>
            <a:ext cx="7236915" cy="923330"/>
          </a:xfrm>
          <a:prstGeom prst="rect">
            <a:avLst/>
          </a:prstGeom>
          <a:noFill/>
        </p:spPr>
        <p:txBody>
          <a:bodyPr wrap="square" rtlCol="0">
            <a:spAutoFit/>
          </a:bodyPr>
          <a:lstStyle/>
          <a:p>
            <a:r>
              <a:rPr lang="en-US" dirty="0" smtClean="0"/>
              <a:t> "While it is being done, it changes as one's thoughts change. And when it's finished, it goes on changing, according to the state of mind of whoever is looking at it."</a:t>
            </a:r>
            <a:endParaRPr lang="en-US" dirty="0"/>
          </a:p>
        </p:txBody>
      </p:sp>
      <p:pic>
        <p:nvPicPr>
          <p:cNvPr id="3" name="Picture 2"/>
          <p:cNvPicPr>
            <a:picLocks noChangeAspect="1"/>
          </p:cNvPicPr>
          <p:nvPr/>
        </p:nvPicPr>
        <p:blipFill>
          <a:blip r:embed="rId2"/>
          <a:stretch>
            <a:fillRect/>
          </a:stretch>
        </p:blipFill>
        <p:spPr>
          <a:xfrm>
            <a:off x="558800" y="1877413"/>
            <a:ext cx="8013700" cy="3594100"/>
          </a:xfrm>
          <a:prstGeom prst="rect">
            <a:avLst/>
          </a:prstGeom>
        </p:spPr>
      </p:pic>
    </p:spTree>
    <p:extLst>
      <p:ext uri="{BB962C8B-B14F-4D97-AF65-F5344CB8AC3E}">
        <p14:creationId xmlns:p14="http://schemas.microsoft.com/office/powerpoint/2010/main" val="32419056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ＭＳ Ｐ明朝"/>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Apothecary.thmx</Template>
  <TotalTime>102</TotalTime>
  <Words>39</Words>
  <Application>Microsoft Macintosh PowerPoint</Application>
  <PresentationFormat>On-screen Show (4:3)</PresentationFormat>
  <Paragraphs>1</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Apothecary</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Taylor</dc:creator>
  <cp:lastModifiedBy>Scott Taylor</cp:lastModifiedBy>
  <cp:revision>2</cp:revision>
  <dcterms:created xsi:type="dcterms:W3CDTF">2014-11-21T02:05:16Z</dcterms:created>
  <dcterms:modified xsi:type="dcterms:W3CDTF">2014-11-21T03:48:07Z</dcterms:modified>
</cp:coreProperties>
</file>